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78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6.xml"/><Relationship Id="rId2" Type="http://schemas.openxmlformats.org/officeDocument/2006/relationships/image" Target="../media/image7.png"/><Relationship Id="rId1" Type="http://schemas.openxmlformats.org/officeDocument/2006/relationships/tags" Target="../tags/tag7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4.xml"/><Relationship Id="rId2" Type="http://schemas.openxmlformats.org/officeDocument/2006/relationships/image" Target="../media/image6.png"/><Relationship Id="rId1" Type="http://schemas.openxmlformats.org/officeDocument/2006/relationships/tags" Target="../tags/tag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实习</a:t>
            </a:r>
            <a:r>
              <a:rPr lang="zh-CN" altLang="zh-CN"/>
              <a:t>情况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p>
            <a:r>
              <a:rPr lang="en-US" altLang="zh-CN"/>
              <a:t>202015090116</a:t>
            </a:r>
            <a:endParaRPr lang="en-US" altLang="zh-CN"/>
          </a:p>
          <a:p>
            <a:r>
              <a:rPr lang="zh-CN" altLang="en-US"/>
              <a:t>吴智杰</a:t>
            </a:r>
            <a:endParaRPr lang="zh-CN" altLang="en-US"/>
          </a:p>
          <a:p>
            <a:r>
              <a:rPr lang="zh-CN" altLang="en-US"/>
              <a:t>智能</a:t>
            </a:r>
            <a:r>
              <a:rPr lang="en-US" altLang="zh-CN"/>
              <a:t>20-1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工作任务：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29055" y="1490345"/>
            <a:ext cx="9168765" cy="43770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937125" y="2856865"/>
            <a:ext cx="2318385" cy="11449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8000"/>
              <a:t>结束</a:t>
            </a:r>
            <a:endParaRPr lang="zh-CN" altLang="en-US" sz="800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实习公司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链云智慧是北京金三惠旗下的子公司，是专门为母公司做软件的</a:t>
            </a:r>
            <a:r>
              <a:rPr lang="zh-CN" altLang="en-US"/>
              <a:t>分公司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项目：</a:t>
            </a:r>
            <a:r>
              <a:rPr lang="zh-CN" altLang="en-US">
                <a:sym typeface="+mn-ea"/>
              </a:rPr>
              <a:t>金三惠音乐测评系统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系统首页（</a:t>
            </a:r>
            <a:r>
              <a:rPr lang="zh-CN" altLang="en-US"/>
              <a:t>官网展示）</a:t>
            </a:r>
            <a:endParaRPr lang="zh-CN" altLang="en-US"/>
          </a:p>
        </p:txBody>
      </p:sp>
      <p:pic>
        <p:nvPicPr>
          <p:cNvPr id="4" name="图片 3" descr="testTrainIm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17420" y="2000885"/>
            <a:ext cx="7812405" cy="43942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工作</a:t>
            </a:r>
            <a:r>
              <a:rPr lang="zh-CN" altLang="en-US"/>
              <a:t>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现在的工作重点：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修改一些</a:t>
            </a:r>
            <a:r>
              <a:rPr lang="en-US" altLang="zh-CN">
                <a:sym typeface="+mn-ea"/>
              </a:rPr>
              <a:t>bug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新需求的</a:t>
            </a:r>
            <a:r>
              <a:rPr lang="zh-CN" altLang="en-US">
                <a:sym typeface="+mn-ea"/>
              </a:rPr>
              <a:t>开发</a:t>
            </a:r>
            <a:endParaRPr lang="zh-CN" altLang="en-US">
              <a:sym typeface="+mn-ea"/>
            </a:endParaRPr>
          </a:p>
          <a:p>
            <a:r>
              <a:rPr lang="zh-CN" altLang="en-US"/>
              <a:t>完成部门下发的</a:t>
            </a:r>
            <a:r>
              <a:rPr lang="zh-CN" altLang="en-US"/>
              <a:t>任务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公司环境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公司</a:t>
            </a:r>
            <a:r>
              <a:rPr lang="en-US" altLang="zh-CN"/>
              <a:t>log</a:t>
            </a:r>
            <a:r>
              <a:rPr lang="zh-CN" altLang="en-US"/>
              <a:t>：</a:t>
            </a:r>
            <a:endParaRPr lang="zh-CN" altLang="en-US"/>
          </a:p>
        </p:txBody>
      </p:sp>
      <p:pic>
        <p:nvPicPr>
          <p:cNvPr id="4" name="图片 3" descr="1a665db936180f0c5d38baeea2a67f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34410" y="1313815"/>
            <a:ext cx="6344285" cy="47586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工作</a:t>
            </a:r>
            <a:r>
              <a:rPr lang="zh-CN" altLang="en-US"/>
              <a:t>空间：</a:t>
            </a:r>
            <a:endParaRPr lang="zh-CN" altLang="en-US"/>
          </a:p>
        </p:txBody>
      </p:sp>
      <p:pic>
        <p:nvPicPr>
          <p:cNvPr id="4" name="图片 3" descr="3284d175f14b3cee37aced9ccab40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50920" y="1490345"/>
            <a:ext cx="6345555" cy="47593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我的工位：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7b73b3f1795e80c314bb6c15afef29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6580" y="1490345"/>
            <a:ext cx="8460740" cy="47593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286d348c834430a5d5e87ba7df485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75760" y="1490345"/>
            <a:ext cx="6324600" cy="47434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工作内容：</a:t>
            </a:r>
            <a:r>
              <a:rPr lang="en-US" altLang="zh-CN"/>
              <a:t>	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71270" y="1582420"/>
            <a:ext cx="9458325" cy="310388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COMMONDATA" val="eyJoZGlkIjoiNTUwYmRlMjRlZTE4OWU0MWE3ODA4OGJmM2NjZWQxYWQ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</Words>
  <Application>WPS 演示</Application>
  <PresentationFormat>宽屏</PresentationFormat>
  <Paragraphs>36</Paragraphs>
  <Slides>11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实习情况</vt:lpstr>
      <vt:lpstr>实习公司</vt:lpstr>
      <vt:lpstr>项目</vt:lpstr>
      <vt:lpstr>工作内容</vt:lpstr>
      <vt:lpstr>公司环境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WPS_1602319738</cp:lastModifiedBy>
  <cp:revision>156</cp:revision>
  <dcterms:created xsi:type="dcterms:W3CDTF">2019-06-19T02:08:00Z</dcterms:created>
  <dcterms:modified xsi:type="dcterms:W3CDTF">2023-09-29T10:24:46Z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E0263C01690C4798A187707A9BD7ECF7_11</vt:lpwstr>
  </property>
</Properties>
</file>